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8" r:id="rId2"/>
    <p:sldId id="304" r:id="rId3"/>
    <p:sldId id="310" r:id="rId4"/>
    <p:sldId id="320" r:id="rId5"/>
    <p:sldId id="321" r:id="rId6"/>
    <p:sldId id="298" r:id="rId7"/>
  </p:sldIdLst>
  <p:sldSz cx="20108863" cy="11310938"/>
  <p:notesSz cx="6858000" cy="9144000"/>
  <p:defaultTextStyle>
    <a:defPPr>
      <a:defRPr lang="it-IT"/>
    </a:defPPr>
    <a:lvl1pPr algn="l" defTabSz="1004888" rtl="0" eaLnBrk="0" fontAlgn="base" hangingPunct="0">
      <a:spcBef>
        <a:spcPct val="0"/>
      </a:spcBef>
      <a:spcAft>
        <a:spcPct val="0"/>
      </a:spcAft>
      <a:defRPr sz="3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004888" indent="-547688" algn="l" defTabSz="1004888" rtl="0" eaLnBrk="0" fontAlgn="base" hangingPunct="0">
      <a:spcBef>
        <a:spcPct val="0"/>
      </a:spcBef>
      <a:spcAft>
        <a:spcPct val="0"/>
      </a:spcAft>
      <a:defRPr sz="3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2009775" indent="-1095375" algn="l" defTabSz="1004888" rtl="0" eaLnBrk="0" fontAlgn="base" hangingPunct="0">
      <a:spcBef>
        <a:spcPct val="0"/>
      </a:spcBef>
      <a:spcAft>
        <a:spcPct val="0"/>
      </a:spcAft>
      <a:defRPr sz="3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3014663" indent="-1643063" algn="l" defTabSz="1004888" rtl="0" eaLnBrk="0" fontAlgn="base" hangingPunct="0">
      <a:spcBef>
        <a:spcPct val="0"/>
      </a:spcBef>
      <a:spcAft>
        <a:spcPct val="0"/>
      </a:spcAft>
      <a:defRPr sz="3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4021138" indent="-2192338" algn="l" defTabSz="1004888" rtl="0" eaLnBrk="0" fontAlgn="base" hangingPunct="0">
      <a:spcBef>
        <a:spcPct val="0"/>
      </a:spcBef>
      <a:spcAft>
        <a:spcPct val="0"/>
      </a:spcAft>
      <a:defRPr sz="3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3">
          <p15:clr>
            <a:srgbClr val="A4A3A4"/>
          </p15:clr>
        </p15:guide>
        <p15:guide id="2" pos="6334">
          <p15:clr>
            <a:srgbClr val="A4A3A4"/>
          </p15:clr>
        </p15:guide>
        <p15:guide id="3" pos="897">
          <p15:clr>
            <a:srgbClr val="A4A3A4"/>
          </p15:clr>
        </p15:guide>
        <p15:guide id="4" orient="horz" pos="6206">
          <p15:clr>
            <a:srgbClr val="A4A3A4"/>
          </p15:clr>
        </p15:guide>
        <p15:guide id="5" pos="549">
          <p15:clr>
            <a:srgbClr val="A4A3A4"/>
          </p15:clr>
        </p15:guide>
        <p15:guide id="6" orient="horz" pos="6556">
          <p15:clr>
            <a:srgbClr val="A4A3A4"/>
          </p15:clr>
        </p15:guide>
        <p15:guide id="7" orient="horz" pos="546">
          <p15:clr>
            <a:srgbClr val="A4A3A4"/>
          </p15:clr>
        </p15:guide>
        <p15:guide id="8" orient="horz" pos="919">
          <p15:clr>
            <a:srgbClr val="A4A3A4"/>
          </p15:clr>
        </p15:guide>
        <p15:guide id="9" orient="horz" pos="1418">
          <p15:clr>
            <a:srgbClr val="A4A3A4"/>
          </p15:clr>
        </p15:guide>
        <p15:guide id="10" pos="7014">
          <p15:clr>
            <a:srgbClr val="A4A3A4"/>
          </p15:clr>
        </p15:guide>
        <p15:guide id="11" pos="120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9" autoAdjust="0"/>
    <p:restoredTop sz="94694" autoAdjust="0"/>
  </p:normalViewPr>
  <p:slideViewPr>
    <p:cSldViewPr snapToGrid="0" snapToObjects="1">
      <p:cViewPr varScale="1">
        <p:scale>
          <a:sx n="68" d="100"/>
          <a:sy n="68" d="100"/>
        </p:scale>
        <p:origin x="774" y="66"/>
      </p:cViewPr>
      <p:guideLst>
        <p:guide orient="horz" pos="3563"/>
        <p:guide pos="6334"/>
        <p:guide pos="897"/>
        <p:guide orient="horz" pos="6206"/>
        <p:guide pos="549"/>
        <p:guide orient="horz" pos="6556"/>
        <p:guide orient="horz" pos="546"/>
        <p:guide orient="horz" pos="919"/>
        <p:guide orient="horz" pos="1418"/>
        <p:guide pos="7014"/>
        <p:guide pos="12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84D4086-978B-4E43-9AAC-102082C04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D7162E-A54D-FE0E-8129-1A34BD4C7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81BB6E6-098B-4841-AC04-44EC5085DDCC}" type="datetimeFigureOut">
              <a:rPr lang="it-IT"/>
              <a:pPr>
                <a:defRPr/>
              </a:pPr>
              <a:t>13/05/2024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FFA51B-A434-39EB-0259-402AA55D0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B312B8-2095-58C0-63C4-5FB1EABFC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9460C3-D5D8-4CA3-ADC1-2FB0E3BA0C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2136359-5CB1-6BC9-17EF-A1D7E3488A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9CFE7A-6209-4059-2DDF-9914311D19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B4556CE-9B61-47E4-A907-D920C7C2ABA4}" type="datetimeFigureOut">
              <a:rPr lang="it-IT"/>
              <a:pPr>
                <a:defRPr/>
              </a:pPr>
              <a:t>13/05/2024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6CF16F03-DFC1-5439-CD9E-BC5F8886DC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C56E2152-DEE2-ABB3-C27F-1FF977CA7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517998-E1A9-F422-C918-413544FBD3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7559D7-BF43-7679-E0DA-5B6A4086F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952AB78-D1A7-4DB1-9C09-7125E90755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8DD6F1A-6EED-3C74-BF52-6E11AB55C306}"/>
              </a:ext>
            </a:extLst>
          </p:cNvPr>
          <p:cNvSpPr/>
          <p:nvPr userDrawn="1"/>
        </p:nvSpPr>
        <p:spPr>
          <a:xfrm>
            <a:off x="871538" y="866775"/>
            <a:ext cx="9542462" cy="9540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3958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52E1514-C777-C38C-6E28-A0EBC14B2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7"/>
          <a:stretch>
            <a:fillRect/>
          </a:stretch>
        </p:blipFill>
        <p:spPr bwMode="auto">
          <a:xfrm>
            <a:off x="15932150" y="0"/>
            <a:ext cx="4176713" cy="11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24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0F11A5B-B25E-2BD6-F2B4-5D281BC102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8863" cy="11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E5BA14-04A6-3F70-A8C2-3ABEE3715C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699288" y="11041063"/>
            <a:ext cx="4746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fld id="{BB566B1A-79CE-401C-A705-C4DA90A960E9}" type="slidenum">
              <a:rPr lang="it-IT" altLang="it-IT" sz="1300">
                <a:latin typeface="Myriad Pro" pitchFamily="34" charset="0"/>
              </a:rPr>
              <a:pPr algn="ctr" eaLnBrk="1" hangingPunct="1"/>
              <a:t>‹N›</a:t>
            </a:fld>
            <a:endParaRPr lang="it-IT" altLang="it-IT" sz="130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5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n riquad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B10F3C-3F57-BA0C-6996-8E7F081F83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8863" cy="11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80A56A-7213-448C-FA7D-96E7FCD2DF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699288" y="11041063"/>
            <a:ext cx="4746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fld id="{31F0D1E3-231F-4FFD-A85B-06977127C4DD}" type="slidenum">
              <a:rPr lang="it-IT" altLang="it-IT" sz="1300">
                <a:latin typeface="Myriad Pro" pitchFamily="34" charset="0"/>
              </a:rPr>
              <a:pPr algn="ctr" eaLnBrk="1" hangingPunct="1"/>
              <a:t>‹N›</a:t>
            </a:fld>
            <a:endParaRPr lang="it-IT" altLang="it-IT" sz="1300">
              <a:latin typeface="Myriad Pro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5BDD6A2-0AB2-1291-AB55-3DF0B82B4D9B}"/>
              </a:ext>
            </a:extLst>
          </p:cNvPr>
          <p:cNvSpPr/>
          <p:nvPr userDrawn="1"/>
        </p:nvSpPr>
        <p:spPr>
          <a:xfrm>
            <a:off x="871538" y="884238"/>
            <a:ext cx="9542462" cy="9540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3958"/>
          </a:p>
        </p:txBody>
      </p:sp>
    </p:spTree>
    <p:extLst>
      <p:ext uri="{BB962C8B-B14F-4D97-AF65-F5344CB8AC3E}">
        <p14:creationId xmlns:p14="http://schemas.microsoft.com/office/powerpoint/2010/main" val="265467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n riquadro - cul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E0E02A-7596-0066-518A-FE41D2365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8863" cy="11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A8D29E-EE45-479A-3BB8-DEE7C535DD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699288" y="11041063"/>
            <a:ext cx="4746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fld id="{E21E1BBC-AF04-4B34-887D-DADED1B22A35}" type="slidenum">
              <a:rPr lang="it-IT" altLang="it-IT" sz="1300">
                <a:latin typeface="Myriad Pro" pitchFamily="34" charset="0"/>
              </a:rPr>
              <a:pPr algn="ctr" eaLnBrk="1" hangingPunct="1"/>
              <a:t>‹N›</a:t>
            </a:fld>
            <a:endParaRPr lang="it-IT" altLang="it-IT" sz="1300">
              <a:latin typeface="Myriad Pro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8EC1078-C725-AA41-3329-B64447D2C7B4}"/>
              </a:ext>
            </a:extLst>
          </p:cNvPr>
          <p:cNvSpPr/>
          <p:nvPr userDrawn="1"/>
        </p:nvSpPr>
        <p:spPr>
          <a:xfrm>
            <a:off x="904875" y="884238"/>
            <a:ext cx="9542463" cy="95408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3958" dirty="0"/>
          </a:p>
        </p:txBody>
      </p:sp>
    </p:spTree>
    <p:extLst>
      <p:ext uri="{BB962C8B-B14F-4D97-AF65-F5344CB8AC3E}">
        <p14:creationId xmlns:p14="http://schemas.microsoft.com/office/powerpoint/2010/main" val="235933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con riquadro - cul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A433266-BA24-CE00-7D0B-84870DA8D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20108863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39B69F-1108-8A57-2F72-21D85A24B7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699288" y="11041063"/>
            <a:ext cx="4746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fld id="{4D5CB41A-9A0F-43E2-B541-4128ED80E128}" type="slidenum">
              <a:rPr lang="it-IT" altLang="it-IT" sz="1300">
                <a:latin typeface="Myriad Pro" pitchFamily="34" charset="0"/>
              </a:rPr>
              <a:pPr algn="ctr" eaLnBrk="1" hangingPunct="1"/>
              <a:t>‹N›</a:t>
            </a:fld>
            <a:endParaRPr lang="it-IT" altLang="it-IT" sz="1300">
              <a:latin typeface="Myriad Pro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A44CDCD-FAA5-8D47-6D75-2DD0F5D3C4FF}"/>
              </a:ext>
            </a:extLst>
          </p:cNvPr>
          <p:cNvSpPr/>
          <p:nvPr userDrawn="1"/>
        </p:nvSpPr>
        <p:spPr>
          <a:xfrm>
            <a:off x="871538" y="866775"/>
            <a:ext cx="9542462" cy="9540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3958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C8CF96-AF65-A634-34D0-62621E3CA862}"/>
              </a:ext>
            </a:extLst>
          </p:cNvPr>
          <p:cNvSpPr/>
          <p:nvPr userDrawn="1"/>
        </p:nvSpPr>
        <p:spPr>
          <a:xfrm>
            <a:off x="871538" y="855663"/>
            <a:ext cx="9542462" cy="9588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3958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01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ina con riquadro - cul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EC8F620-BE3C-CBD1-EC11-A7D2C5410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20108863" cy="1130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654285-85C5-0127-37BD-DE4EA5A5DB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699288" y="11041063"/>
            <a:ext cx="4746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fld id="{B7EAA1D8-1CBB-41D9-AC17-1C87282E8952}" type="slidenum">
              <a:rPr lang="it-IT" altLang="it-IT" sz="1300">
                <a:latin typeface="Myriad Pro" pitchFamily="34" charset="0"/>
              </a:rPr>
              <a:pPr algn="ctr" eaLnBrk="1" hangingPunct="1"/>
              <a:t>‹N›</a:t>
            </a:fld>
            <a:endParaRPr lang="it-IT" altLang="it-IT" sz="1300">
              <a:latin typeface="Myriad Pro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002964C-2775-F1E8-8C94-1DB571C7C60A}"/>
              </a:ext>
            </a:extLst>
          </p:cNvPr>
          <p:cNvSpPr/>
          <p:nvPr userDrawn="1"/>
        </p:nvSpPr>
        <p:spPr>
          <a:xfrm>
            <a:off x="871538" y="866775"/>
            <a:ext cx="9542462" cy="9540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3958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2AC931-DC42-331D-11C5-FB9392809076}"/>
              </a:ext>
            </a:extLst>
          </p:cNvPr>
          <p:cNvSpPr/>
          <p:nvPr userDrawn="1"/>
        </p:nvSpPr>
        <p:spPr>
          <a:xfrm>
            <a:off x="871538" y="855663"/>
            <a:ext cx="9542462" cy="9588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3958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5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5A8AA05-D76B-D90C-7663-35E6104C78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8863" cy="11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925C40-77FB-15FC-A13A-68D8690DCD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699288" y="11041063"/>
            <a:ext cx="4746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fld id="{BF00EAE9-328D-473A-A204-86C6797D91C8}" type="slidenum">
              <a:rPr lang="it-IT" altLang="it-IT" sz="1300">
                <a:latin typeface="Myriad Pro" pitchFamily="34" charset="0"/>
              </a:rPr>
              <a:pPr algn="ctr" eaLnBrk="1" hangingPunct="1"/>
              <a:t>‹N›</a:t>
            </a:fld>
            <a:endParaRPr lang="it-IT" altLang="it-IT" sz="1300">
              <a:latin typeface="Myriad Pro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13B83C2-D6DD-3295-2DA9-8904FEBADD09}"/>
              </a:ext>
            </a:extLst>
          </p:cNvPr>
          <p:cNvSpPr/>
          <p:nvPr userDrawn="1"/>
        </p:nvSpPr>
        <p:spPr>
          <a:xfrm>
            <a:off x="0" y="0"/>
            <a:ext cx="17181513" cy="2457450"/>
          </a:xfrm>
          <a:custGeom>
            <a:avLst/>
            <a:gdLst/>
            <a:ahLst/>
            <a:cxnLst/>
            <a:rect l="l" t="t" r="r" b="b"/>
            <a:pathLst>
              <a:path w="14247494" h="6240780">
                <a:moveTo>
                  <a:pt x="0" y="6240166"/>
                </a:moveTo>
                <a:lnTo>
                  <a:pt x="14247000" y="6240166"/>
                </a:lnTo>
                <a:lnTo>
                  <a:pt x="14247000" y="0"/>
                </a:lnTo>
                <a:lnTo>
                  <a:pt x="0" y="0"/>
                </a:lnTo>
                <a:lnTo>
                  <a:pt x="0" y="6240166"/>
                </a:lnTo>
                <a:close/>
              </a:path>
            </a:pathLst>
          </a:custGeom>
          <a:solidFill>
            <a:schemeClr val="bg2"/>
          </a:solidFill>
        </p:spPr>
        <p:txBody>
          <a:bodyPr lIns="0" tIns="0" rIns="0" bIns="0"/>
          <a:lstStyle/>
          <a:p>
            <a:pPr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958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33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9F3A842-7F8A-0064-8A0F-57BAA640F4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3" t="93648"/>
          <a:stretch>
            <a:fillRect/>
          </a:stretch>
        </p:blipFill>
        <p:spPr bwMode="auto">
          <a:xfrm>
            <a:off x="19510375" y="10591800"/>
            <a:ext cx="5984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7F0E01-8080-F8C2-F6B3-949E7EA9A2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699288" y="11041063"/>
            <a:ext cx="4746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fld id="{EDCE8EF5-79B1-4231-B40C-A9E4BCA7EC2F}" type="slidenum">
              <a:rPr lang="it-IT" altLang="it-IT" sz="1300">
                <a:latin typeface="Myriad Pro" pitchFamily="34" charset="0"/>
              </a:rPr>
              <a:pPr algn="ctr" eaLnBrk="1" hangingPunct="1"/>
              <a:t>‹N›</a:t>
            </a:fld>
            <a:endParaRPr lang="it-IT" altLang="it-IT" sz="130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8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67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61" r:id="rId9"/>
  </p:sldLayoutIdLst>
  <p:txStyles>
    <p:titleStyle>
      <a:lvl1pPr algn="ctr" defTabSz="752475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5247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anose="020F0502020204030204" pitchFamily="34" charset="0"/>
        </a:defRPr>
      </a:lvl2pPr>
      <a:lvl3pPr algn="ctr" defTabSz="75247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anose="020F0502020204030204" pitchFamily="34" charset="0"/>
        </a:defRPr>
      </a:lvl3pPr>
      <a:lvl4pPr algn="ctr" defTabSz="75247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anose="020F0502020204030204" pitchFamily="34" charset="0"/>
        </a:defRPr>
      </a:lvl4pPr>
      <a:lvl5pPr algn="ctr" defTabSz="75247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752475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752475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752475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752475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65150" indent="-565150" algn="l" defTabSz="752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23963" indent="-469900" algn="l" defTabSz="752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84363" indent="-376238" algn="l" defTabSz="752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38425" indent="-376238" algn="l" defTabSz="752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92488" indent="-376238" algn="l" defTabSz="752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753969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753969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753969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753969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FCFB873-D7A9-9DA9-9E12-30609B97A47A}"/>
              </a:ext>
            </a:extLst>
          </p:cNvPr>
          <p:cNvSpPr/>
          <p:nvPr/>
        </p:nvSpPr>
        <p:spPr>
          <a:xfrm>
            <a:off x="1446213" y="0"/>
            <a:ext cx="13019087" cy="5289550"/>
          </a:xfrm>
          <a:custGeom>
            <a:avLst/>
            <a:gdLst/>
            <a:ahLst/>
            <a:cxnLst/>
            <a:rect l="l" t="t" r="r" b="b"/>
            <a:pathLst>
              <a:path w="13019405" h="5290185">
                <a:moveTo>
                  <a:pt x="0" y="5289786"/>
                </a:moveTo>
                <a:lnTo>
                  <a:pt x="13019090" y="5289786"/>
                </a:lnTo>
                <a:lnTo>
                  <a:pt x="13019090" y="0"/>
                </a:lnTo>
                <a:lnTo>
                  <a:pt x="0" y="0"/>
                </a:lnTo>
                <a:lnTo>
                  <a:pt x="0" y="5289786"/>
                </a:lnTo>
                <a:close/>
              </a:path>
            </a:pathLst>
          </a:custGeom>
          <a:solidFill>
            <a:schemeClr val="accent3"/>
          </a:solidFill>
        </p:spPr>
        <p:txBody>
          <a:bodyPr lIns="0" tIns="0" rIns="0" bIns="0"/>
          <a:lstStyle/>
          <a:p>
            <a:pPr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958">
              <a:latin typeface="+mn-lt"/>
            </a:endParaRPr>
          </a:p>
        </p:txBody>
      </p:sp>
      <p:sp>
        <p:nvSpPr>
          <p:cNvPr id="11267" name="object 3">
            <a:extLst>
              <a:ext uri="{FF2B5EF4-FFF2-40B4-BE49-F238E27FC236}">
                <a16:creationId xmlns:a16="http://schemas.microsoft.com/office/drawing/2014/main" id="{9C9181E4-F33E-1E42-86A9-87E4C704B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5851525"/>
            <a:ext cx="13421970" cy="34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47650" rIns="0" bIns="0">
            <a:spAutoFit/>
          </a:bodyPr>
          <a:lstStyle>
            <a:lvl1pPr defTabSz="752475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52475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52475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52475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52475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5247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5247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5247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52475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it-IT" altLang="it-IT" sz="14800" dirty="0">
                <a:solidFill>
                  <a:srgbClr val="000000"/>
                </a:solidFill>
                <a:latin typeface="Bauer Bodoni Std 1 Roman" pitchFamily="18" charset="0"/>
              </a:rPr>
              <a:t>Bando SPACE_24</a:t>
            </a:r>
          </a:p>
          <a:p>
            <a:pPr eaLnBrk="1" hangingPunct="1">
              <a:spcBef>
                <a:spcPts val="638"/>
              </a:spcBef>
            </a:pPr>
            <a:r>
              <a:rPr lang="it-IT" altLang="it-IT" sz="5400" dirty="0">
                <a:solidFill>
                  <a:srgbClr val="000000"/>
                </a:solidFill>
                <a:latin typeface="Bauer Bodoni Std 1 Roman" pitchFamily="18" charset="0"/>
              </a:rPr>
              <a:t>Più spazio alla gestione.</a:t>
            </a:r>
            <a:endParaRPr lang="it-IT" altLang="it-IT" sz="5400" dirty="0">
              <a:latin typeface="Bauer Bodoni Std 1 Roman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BE3EC0-27C7-86E9-4622-4E5038817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289" y="1"/>
            <a:ext cx="6964573" cy="5289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E517B5A-217F-1A1C-3CE3-67EB3C13D5AD}"/>
              </a:ext>
            </a:extLst>
          </p:cNvPr>
          <p:cNvSpPr txBox="1">
            <a:spLocks/>
          </p:cNvSpPr>
          <p:nvPr/>
        </p:nvSpPr>
        <p:spPr>
          <a:xfrm>
            <a:off x="2122488" y="2106613"/>
            <a:ext cx="6219654" cy="4875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753969" rtl="0" eaLnBrk="1" latinLnBrk="0" hangingPunct="1"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6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lang="it-IT" sz="6600" spc="-75" dirty="0">
                <a:solidFill>
                  <a:srgbClr val="FFFFFF"/>
                </a:solidFill>
                <a:latin typeface="Bauer Bodoni Std 1 Roman" panose="02070603080706020303" pitchFamily="18" charset="0"/>
              </a:rPr>
              <a:t>Nome dello spazio per il quale è stato elaborato/realizzato il progetto di sviluppo</a:t>
            </a:r>
            <a:endParaRPr lang="it-IT" sz="6600" dirty="0">
              <a:latin typeface="Bauer Bodoni Std 1 Roman" panose="02070603080706020303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6FB114D-A385-084E-926E-FA8F14FEBFFB}"/>
              </a:ext>
            </a:extLst>
          </p:cNvPr>
          <p:cNvSpPr/>
          <p:nvPr/>
        </p:nvSpPr>
        <p:spPr>
          <a:xfrm>
            <a:off x="1425575" y="1458913"/>
            <a:ext cx="363538" cy="363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3958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4F66DB6-6980-4AAB-E6FE-02306DD44977}"/>
              </a:ext>
            </a:extLst>
          </p:cNvPr>
          <p:cNvSpPr/>
          <p:nvPr/>
        </p:nvSpPr>
        <p:spPr>
          <a:xfrm>
            <a:off x="1381125" y="1090867"/>
            <a:ext cx="9504363" cy="8302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solidFill>
                  <a:srgbClr val="E20869"/>
                </a:solidFill>
                <a:latin typeface="Bauer Bodoni Std 1" panose="02070603080706020303" pitchFamily="18" charset="0"/>
              </a:rPr>
              <a:t>Dati generali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27B5E46-AF3C-E114-E096-24AC5B9164EA}"/>
              </a:ext>
            </a:extLst>
          </p:cNvPr>
          <p:cNvSpPr/>
          <p:nvPr/>
        </p:nvSpPr>
        <p:spPr>
          <a:xfrm>
            <a:off x="1588" y="2462375"/>
            <a:ext cx="16229012" cy="7925972"/>
          </a:xfrm>
          <a:custGeom>
            <a:avLst/>
            <a:gdLst/>
            <a:ahLst/>
            <a:cxnLst/>
            <a:rect l="l" t="t" r="r" b="b"/>
            <a:pathLst>
              <a:path w="14247494" h="6240780">
                <a:moveTo>
                  <a:pt x="0" y="6240166"/>
                </a:moveTo>
                <a:lnTo>
                  <a:pt x="14247000" y="6240166"/>
                </a:lnTo>
                <a:lnTo>
                  <a:pt x="14247000" y="0"/>
                </a:lnTo>
                <a:lnTo>
                  <a:pt x="0" y="0"/>
                </a:lnTo>
                <a:lnTo>
                  <a:pt x="0" y="6240166"/>
                </a:lnTo>
                <a:close/>
              </a:path>
            </a:pathLst>
          </a:custGeom>
          <a:solidFill>
            <a:schemeClr val="bg2"/>
          </a:solidFill>
        </p:spPr>
        <p:txBody>
          <a:bodyPr lIns="0" tIns="0" rIns="0" bIns="0"/>
          <a:lstStyle/>
          <a:p>
            <a:pPr defTabSz="1005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958" dirty="0">
                <a:latin typeface="+mn-lt"/>
              </a:rPr>
              <a:t>     </a:t>
            </a:r>
            <a:endParaRPr sz="3958" dirty="0">
              <a:latin typeface="+mn-lt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B9947F1-5F33-B408-45ED-148496D25AE8}"/>
              </a:ext>
            </a:extLst>
          </p:cNvPr>
          <p:cNvSpPr/>
          <p:nvPr/>
        </p:nvSpPr>
        <p:spPr>
          <a:xfrm>
            <a:off x="474540" y="2968687"/>
            <a:ext cx="14817041" cy="6913347"/>
          </a:xfrm>
          <a:prstGeom prst="rect">
            <a:avLst/>
          </a:prstGeom>
        </p:spPr>
        <p:txBody>
          <a:bodyPr lIns="0" tIns="0" rIns="0" bIns="0"/>
          <a:lstStyle/>
          <a:p>
            <a:pPr marL="571500" indent="-571500">
              <a:buClr>
                <a:srgbClr val="E20869"/>
              </a:buClr>
              <a:buFont typeface="Arial" panose="020B0604020202020204" pitchFamily="34" charset="0"/>
              <a:buChar char="•"/>
              <a:defRPr/>
            </a:pPr>
            <a:r>
              <a:rPr lang="it-IT" sz="36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Nome committente:</a:t>
            </a:r>
          </a:p>
          <a:p>
            <a:pPr>
              <a:buClr>
                <a:srgbClr val="E20869"/>
              </a:buClr>
              <a:defRPr/>
            </a:pPr>
            <a:endParaRPr lang="it-IT" sz="3600" dirty="0">
              <a:solidFill>
                <a:schemeClr val="bg2">
                  <a:lumMod val="10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E20869"/>
              </a:buClr>
              <a:buFont typeface="Arial" panose="020B0604020202020204" pitchFamily="34" charset="0"/>
              <a:buChar char="•"/>
              <a:defRPr/>
            </a:pPr>
            <a:r>
              <a:rPr lang="it-IT" sz="36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Nome spazio:</a:t>
            </a:r>
          </a:p>
          <a:p>
            <a:pPr>
              <a:buClr>
                <a:srgbClr val="E20869"/>
              </a:buClr>
              <a:defRPr/>
            </a:pPr>
            <a:endParaRPr lang="it-IT" sz="3600" dirty="0">
              <a:solidFill>
                <a:schemeClr val="bg2">
                  <a:lumMod val="10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E20869"/>
              </a:buClr>
              <a:buFont typeface="Arial" panose="020B0604020202020204" pitchFamily="34" charset="0"/>
              <a:buChar char="•"/>
              <a:defRPr/>
            </a:pPr>
            <a:r>
              <a:rPr lang="it-IT" sz="36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Indirizzo dello spazio:</a:t>
            </a:r>
          </a:p>
          <a:p>
            <a:pPr>
              <a:buClr>
                <a:srgbClr val="E20869"/>
              </a:buClr>
              <a:defRPr/>
            </a:pPr>
            <a:endParaRPr lang="it-IT" sz="3600" dirty="0">
              <a:solidFill>
                <a:schemeClr val="bg2">
                  <a:lumMod val="10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E20869"/>
              </a:buClr>
              <a:buFont typeface="Arial" panose="020B0604020202020204" pitchFamily="34" charset="0"/>
              <a:buChar char="•"/>
              <a:defRPr/>
            </a:pPr>
            <a:r>
              <a:rPr lang="it-IT" sz="36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Tipologia di spazio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(centri culturali, circoli, teatri, biblioteche, centri di aggregazione, live club, bocciofile, centri di protagonismo giovanile, spazi co-working, ecc.)</a:t>
            </a:r>
            <a:r>
              <a:rPr lang="it-IT" sz="36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rgbClr val="E20869"/>
              </a:buClr>
              <a:defRPr/>
            </a:pPr>
            <a:endParaRPr lang="it-IT" sz="3600" dirty="0">
              <a:solidFill>
                <a:schemeClr val="bg2">
                  <a:lumMod val="10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E20869"/>
              </a:buClr>
              <a:buFont typeface="Arial" panose="020B0604020202020204" pitchFamily="34" charset="0"/>
              <a:buChar char="•"/>
              <a:defRPr/>
            </a:pPr>
            <a:r>
              <a:rPr lang="it-IT" sz="36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Periodo di svolgimento della progettazione:</a:t>
            </a:r>
          </a:p>
          <a:p>
            <a:pPr>
              <a:buClr>
                <a:srgbClr val="E20869"/>
              </a:buClr>
              <a:defRPr/>
            </a:pPr>
            <a:endParaRPr lang="it-IT" sz="3600" dirty="0">
              <a:solidFill>
                <a:schemeClr val="bg2">
                  <a:lumMod val="10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E20869"/>
              </a:buClr>
              <a:buFont typeface="Arial" panose="020B0604020202020204" pitchFamily="34" charset="0"/>
              <a:buChar char="•"/>
              <a:defRPr/>
            </a:pPr>
            <a:r>
              <a:rPr lang="it-IT" sz="3600" dirty="0">
                <a:solidFill>
                  <a:schemeClr val="bg2">
                    <a:lumMod val="10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Periodo di realizzazione del piano di sviluppo:</a:t>
            </a:r>
            <a:endParaRPr lang="it-IT" sz="3600" dirty="0">
              <a:solidFill>
                <a:schemeClr val="bg2">
                  <a:lumMod val="1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C14F9E-4B02-0D0C-61F4-FD841FA25073}"/>
              </a:ext>
            </a:extLst>
          </p:cNvPr>
          <p:cNvSpPr/>
          <p:nvPr/>
        </p:nvSpPr>
        <p:spPr>
          <a:xfrm>
            <a:off x="16230600" y="10388347"/>
            <a:ext cx="385762" cy="392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DE91F-57C6-5CEA-A7AF-C11F90519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ttangolo 9">
            <a:extLst>
              <a:ext uri="{FF2B5EF4-FFF2-40B4-BE49-F238E27FC236}">
                <a16:creationId xmlns:a16="http://schemas.microsoft.com/office/drawing/2014/main" id="{B528DC8D-8A30-3A1F-683E-D7B927F22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928688"/>
            <a:ext cx="11452225" cy="8901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27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6000"/>
              </a:lnSpc>
              <a:defRPr/>
            </a:pPr>
            <a:r>
              <a:rPr lang="it-IT" altLang="it-IT" sz="5400" dirty="0">
                <a:solidFill>
                  <a:srgbClr val="E20869"/>
                </a:solidFill>
                <a:latin typeface="Bauer Bodoni Std 1 Roman" panose="02070603080706020303" pitchFamily="18" charset="0"/>
              </a:rPr>
              <a:t>Piano di sviluppo</a:t>
            </a:r>
          </a:p>
        </p:txBody>
      </p:sp>
      <p:sp>
        <p:nvSpPr>
          <p:cNvPr id="16387" name="object 2">
            <a:extLst>
              <a:ext uri="{FF2B5EF4-FFF2-40B4-BE49-F238E27FC236}">
                <a16:creationId xmlns:a16="http://schemas.microsoft.com/office/drawing/2014/main" id="{5D3D0D88-C908-909E-8F11-D0FEF6671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3774635"/>
            <a:ext cx="16848137" cy="406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E20869"/>
              </a:buClr>
            </a:pPr>
            <a:r>
              <a:rPr lang="it-IT" altLang="it-IT" sz="3600" dirty="0">
                <a:latin typeface="Myriad Pro" pitchFamily="34" charset="0"/>
                <a:cs typeface="Arial" panose="020B0604020202020204" pitchFamily="34" charset="0"/>
              </a:rPr>
              <a:t>Indicare in questa sezione in modo schematico i seguenti elementi:</a:t>
            </a:r>
          </a:p>
          <a:p>
            <a:pPr marL="1200150" lvl="1" indent="-457200" eaLnBrk="1" hangingPunct="1">
              <a:lnSpc>
                <a:spcPct val="150000"/>
              </a:lnSpc>
              <a:buClr>
                <a:srgbClr val="E20869"/>
              </a:buClr>
              <a:buFont typeface="Arial" panose="020B0604020202020204" pitchFamily="34" charset="0"/>
              <a:buChar char="•"/>
            </a:pPr>
            <a:r>
              <a:rPr lang="it-IT" altLang="it-IT" sz="3600" dirty="0">
                <a:latin typeface="Myriad Pro" pitchFamily="34" charset="0"/>
                <a:cs typeface="Arial" panose="020B0604020202020204" pitchFamily="34" charset="0"/>
              </a:rPr>
              <a:t>Scopo della consulenza</a:t>
            </a:r>
          </a:p>
          <a:p>
            <a:pPr marL="1200150" lvl="1" indent="-457200" eaLnBrk="1" hangingPunct="1">
              <a:lnSpc>
                <a:spcPct val="150000"/>
              </a:lnSpc>
              <a:buClr>
                <a:srgbClr val="E20869"/>
              </a:buClr>
              <a:buFont typeface="Arial" panose="020B0604020202020204" pitchFamily="34" charset="0"/>
              <a:buChar char="•"/>
            </a:pPr>
            <a:r>
              <a:rPr lang="it-IT" altLang="it-IT" sz="3600" dirty="0">
                <a:latin typeface="Myriad Pro" pitchFamily="34" charset="0"/>
                <a:cs typeface="Arial" panose="020B0604020202020204" pitchFamily="34" charset="0"/>
              </a:rPr>
              <a:t>Ambiti di gestione su cui si è lavorato</a:t>
            </a:r>
          </a:p>
          <a:p>
            <a:pPr marL="1200150" lvl="1" indent="-457200" eaLnBrk="1" hangingPunct="1">
              <a:lnSpc>
                <a:spcPct val="150000"/>
              </a:lnSpc>
              <a:buClr>
                <a:srgbClr val="E20869"/>
              </a:buClr>
              <a:buFont typeface="Arial" panose="020B0604020202020204" pitchFamily="34" charset="0"/>
              <a:buChar char="•"/>
            </a:pPr>
            <a:r>
              <a:rPr lang="it-IT" altLang="it-IT" sz="3600" dirty="0">
                <a:latin typeface="Myriad Pro" pitchFamily="34" charset="0"/>
                <a:cs typeface="Arial" panose="020B0604020202020204" pitchFamily="34" charset="0"/>
              </a:rPr>
              <a:t>Metodologie utilizzate per la redazione del piano di sviluppo ed eventualmente la sua realizzazione</a:t>
            </a:r>
          </a:p>
        </p:txBody>
      </p:sp>
    </p:spTree>
    <p:extLst>
      <p:ext uri="{BB962C8B-B14F-4D97-AF65-F5344CB8AC3E}">
        <p14:creationId xmlns:p14="http://schemas.microsoft.com/office/powerpoint/2010/main" val="232250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699B2-6C5B-C8F5-DFAA-916CC65DC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ttangolo 9">
            <a:extLst>
              <a:ext uri="{FF2B5EF4-FFF2-40B4-BE49-F238E27FC236}">
                <a16:creationId xmlns:a16="http://schemas.microsoft.com/office/drawing/2014/main" id="{FEB12DCA-457F-9835-0FA6-B46F7A749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928688"/>
            <a:ext cx="13000330" cy="8901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27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6000"/>
              </a:lnSpc>
              <a:defRPr/>
            </a:pPr>
            <a:r>
              <a:rPr lang="it-IT" altLang="it-IT" sz="5400" dirty="0">
                <a:solidFill>
                  <a:srgbClr val="E20869"/>
                </a:solidFill>
                <a:latin typeface="Bauer Bodoni Std 1 Roman" panose="02070603080706020303" pitchFamily="18" charset="0"/>
              </a:rPr>
              <a:t>Esiti del lavoro </a:t>
            </a:r>
          </a:p>
        </p:txBody>
      </p:sp>
      <p:sp>
        <p:nvSpPr>
          <p:cNvPr id="16387" name="object 2">
            <a:extLst>
              <a:ext uri="{FF2B5EF4-FFF2-40B4-BE49-F238E27FC236}">
                <a16:creationId xmlns:a16="http://schemas.microsoft.com/office/drawing/2014/main" id="{3AFA5672-10A3-21CE-4915-3494CC6F7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3485836"/>
            <a:ext cx="15938696" cy="11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E20869"/>
              </a:buClr>
            </a:pPr>
            <a:r>
              <a:rPr lang="it-IT" altLang="it-IT" sz="3600" dirty="0">
                <a:latin typeface="Myriad Pro" pitchFamily="34" charset="0"/>
                <a:cs typeface="Arial" panose="020B0604020202020204" pitchFamily="34" charset="0"/>
              </a:rPr>
              <a:t>In questa sezione specificare le evidenze risultanti dall’esecuzione del piano di sviluppo dello spazio per ciascun ambito di realizzazione</a:t>
            </a:r>
          </a:p>
        </p:txBody>
      </p:sp>
    </p:spTree>
    <p:extLst>
      <p:ext uri="{BB962C8B-B14F-4D97-AF65-F5344CB8AC3E}">
        <p14:creationId xmlns:p14="http://schemas.microsoft.com/office/powerpoint/2010/main" val="146784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2">
            <a:extLst>
              <a:ext uri="{FF2B5EF4-FFF2-40B4-BE49-F238E27FC236}">
                <a16:creationId xmlns:a16="http://schemas.microsoft.com/office/drawing/2014/main" id="{59F3834C-AD22-CE47-740A-BB182923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20105687" cy="11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ersonalizzati 7">
      <a:dk1>
        <a:srgbClr val="626362"/>
      </a:dk1>
      <a:lt1>
        <a:srgbClr val="FFFFFF"/>
      </a:lt1>
      <a:dk2>
        <a:srgbClr val="626362"/>
      </a:dk2>
      <a:lt2>
        <a:srgbClr val="E8E8E8"/>
      </a:lt2>
      <a:accent1>
        <a:srgbClr val="006633"/>
      </a:accent1>
      <a:accent2>
        <a:srgbClr val="FBB900"/>
      </a:accent2>
      <a:accent3>
        <a:srgbClr val="E50068"/>
      </a:accent3>
      <a:accent4>
        <a:srgbClr val="008FD2"/>
      </a:accent4>
      <a:accent5>
        <a:srgbClr val="006633"/>
      </a:accent5>
      <a:accent6>
        <a:srgbClr val="0066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144</Words>
  <Application>Microsoft Office PowerPoint</Application>
  <PresentationFormat>Personalizzato</PresentationFormat>
  <Paragraphs>23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Bauer Bodoni Std 1</vt:lpstr>
      <vt:lpstr>Bauer Bodoni Std 1 Roman</vt:lpstr>
      <vt:lpstr>Calibri</vt:lpstr>
      <vt:lpstr>Myriad Pro</vt:lpstr>
      <vt:lpstr>Default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office2</dc:creator>
  <cp:lastModifiedBy>Paola Sabbione</cp:lastModifiedBy>
  <cp:revision>73</cp:revision>
  <dcterms:created xsi:type="dcterms:W3CDTF">2020-01-16T14:05:44Z</dcterms:created>
  <dcterms:modified xsi:type="dcterms:W3CDTF">2024-05-13T10:54:02Z</dcterms:modified>
</cp:coreProperties>
</file>